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5" r:id="rId9"/>
    <p:sldId id="261" r:id="rId10"/>
    <p:sldId id="264"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977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62414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697611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97744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490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995663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27558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707587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11/10/2018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73354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261097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400845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11/10/2018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327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Science</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Wurod </a:t>
            </a:r>
            <a:r>
              <a:rPr lang="en-US" sz="2400" b="1" dirty="0" err="1" smtClean="0">
                <a:solidFill>
                  <a:srgbClr val="000000"/>
                </a:solidFill>
                <a:latin typeface="Times New Roman" panose="02020603050405020304" pitchFamily="18" charset="0"/>
                <a:ea typeface="Calibri" panose="020F0502020204030204" pitchFamily="34" charset="0"/>
                <a:cs typeface="Arial" panose="020B0604020202020204" pitchFamily="34" charset="0"/>
              </a:rPr>
              <a:t>Qasim</a:t>
            </a: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Mohamed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a16="http://schemas.microsoft.com/office/drawing/2014/main" xmlns=""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1273" y="651164"/>
            <a:ext cx="10709563" cy="4524315"/>
          </a:xfrm>
          <a:prstGeom prst="rect">
            <a:avLst/>
          </a:prstGeom>
        </p:spPr>
        <p:txBody>
          <a:bodyPr wrap="square">
            <a:spAutoFit/>
          </a:bodyPr>
          <a:lstStyle/>
          <a:p>
            <a:pPr lvl="0"/>
            <a:r>
              <a:rPr lang="en-US" sz="2400" b="1" dirty="0"/>
              <a:t>Assembly Language</a:t>
            </a:r>
            <a:r>
              <a:rPr lang="en-US" sz="2400" dirty="0"/>
              <a:t>: This is the language where the machine codes comprising of 0’s and 1’s are substituted by symbolic codes (called mnemonics) to improve their understanding. It is the first step to improve programming structure. Assembly language programming is simpler and less time consuming than machine level programming, it is easier to locate and correct errors in assembly language than in machine language programs. It is also machine dependent. Programmers must have knowledge of the machine on which the program will run.</a:t>
            </a:r>
          </a:p>
          <a:p>
            <a:pPr lvl="0"/>
            <a:r>
              <a:rPr lang="en-US" sz="2400" b="1" dirty="0"/>
              <a:t>High Level Language</a:t>
            </a:r>
            <a:r>
              <a:rPr lang="en-US" sz="2400" dirty="0"/>
              <a:t>: You know that low level language requires extensive knowledge of the hardware since it is machine dependent. To overcome the limitation, high level language has been evolved which uses normal English like, easy to understand statements to solve any problem. Higher level languages are computer independent and programming becomes quite easy and simple. </a:t>
            </a:r>
          </a:p>
        </p:txBody>
      </p:sp>
    </p:spTree>
    <p:extLst>
      <p:ext uri="{BB962C8B-B14F-4D97-AF65-F5344CB8AC3E}">
        <p14:creationId xmlns:p14="http://schemas.microsoft.com/office/powerpoint/2010/main" val="377698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1" y="1014350"/>
            <a:ext cx="10418618" cy="3785652"/>
          </a:xfrm>
          <a:prstGeom prst="rect">
            <a:avLst/>
          </a:prstGeom>
        </p:spPr>
        <p:txBody>
          <a:bodyPr wrap="square">
            <a:spAutoFit/>
          </a:bodyPr>
          <a:lstStyle/>
          <a:p>
            <a:r>
              <a:rPr lang="en-US" sz="2400" dirty="0"/>
              <a:t>Various high level languages are given below: </a:t>
            </a:r>
          </a:p>
          <a:p>
            <a:pPr lvl="0"/>
            <a:r>
              <a:rPr lang="en-US" sz="2400" b="1" dirty="0"/>
              <a:t>BASIC </a:t>
            </a:r>
            <a:r>
              <a:rPr lang="en-US" sz="2400" dirty="0"/>
              <a:t>(Beginners All Purpose Symbolic Instruction Code): It is widely used, easy to learn general purpose language. Mainly used in microcomputers in earlier days. </a:t>
            </a:r>
          </a:p>
          <a:p>
            <a:pPr lvl="0"/>
            <a:r>
              <a:rPr lang="en-US" sz="2400" b="1" dirty="0"/>
              <a:t>COBOL</a:t>
            </a:r>
            <a:r>
              <a:rPr lang="en-US" sz="2400" dirty="0"/>
              <a:t> (Common Business Oriented language): A standardized language used for commercial applications. </a:t>
            </a:r>
          </a:p>
          <a:p>
            <a:pPr lvl="0"/>
            <a:r>
              <a:rPr lang="en-US" sz="2400" b="1" dirty="0"/>
              <a:t>FORTRAN</a:t>
            </a:r>
            <a:r>
              <a:rPr lang="en-US" sz="2400" dirty="0"/>
              <a:t> (Formula Translation): Developed for solving mathematical and scientific problems. One of the most popular languages among scientific community. </a:t>
            </a:r>
          </a:p>
          <a:p>
            <a:pPr lvl="0"/>
            <a:r>
              <a:rPr lang="en-US" sz="2400" b="1" dirty="0"/>
              <a:t>C:</a:t>
            </a:r>
            <a:r>
              <a:rPr lang="en-US" sz="2400" dirty="0"/>
              <a:t> Structured Programming Language used for all purpose such as scientific application, commercial application, developing games etc. </a:t>
            </a:r>
          </a:p>
          <a:p>
            <a:pPr lvl="0"/>
            <a:r>
              <a:rPr lang="en-US" sz="2400" b="1" dirty="0"/>
              <a:t>C++:</a:t>
            </a:r>
            <a:r>
              <a:rPr lang="en-US" sz="2400" dirty="0"/>
              <a:t> Popular object oriented programming language, used for general purpose.</a:t>
            </a:r>
            <a:endParaRPr lang="en-US" sz="2400" dirty="0"/>
          </a:p>
        </p:txBody>
      </p:sp>
    </p:spTree>
    <p:extLst>
      <p:ext uri="{BB962C8B-B14F-4D97-AF65-F5344CB8AC3E}">
        <p14:creationId xmlns:p14="http://schemas.microsoft.com/office/powerpoint/2010/main" val="2711154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3509" y="495588"/>
            <a:ext cx="10515600" cy="4351338"/>
          </a:xfrm>
        </p:spPr>
        <p:txBody>
          <a:bodyPr>
            <a:noAutofit/>
          </a:bodyPr>
          <a:lstStyle/>
          <a:p>
            <a:pPr algn="ctr"/>
            <a:r>
              <a:rPr lang="en-US" sz="4800" b="1" dirty="0"/>
              <a:t>SOFTWARE </a:t>
            </a:r>
            <a:endParaRPr lang="en-US" sz="4800" b="1" dirty="0" smtClean="0"/>
          </a:p>
          <a:p>
            <a:pPr algn="ctr"/>
            <a:endParaRPr lang="en-US" sz="4400" dirty="0"/>
          </a:p>
          <a:p>
            <a:r>
              <a:rPr lang="en-US" sz="2800" dirty="0"/>
              <a:t>As you are aware, computer cannot do anything on its own. It is the user who instructs computer; what to do, how to do and when to do. In order to perform any task, you have to give a set of instructions in a particular sequence to the computer. These sets of instructions are called Programs. Software refers to a set of programs that makes the hardware perform a particular set of tasks in particular order. Software can be classified mainly into following categories and sub-categories are shown in the following figure </a:t>
            </a:r>
            <a:endParaRPr lang="en-US" sz="2400" dirty="0"/>
          </a:p>
          <a:p>
            <a:pPr marL="457200" lvl="1" indent="0">
              <a:buNone/>
            </a:pPr>
            <a:endParaRPr lang="en-US" sz="2800" dirty="0"/>
          </a:p>
          <a:p>
            <a:pPr marL="0" indent="0">
              <a:buNone/>
            </a:pPr>
            <a:endParaRPr lang="en-US" sz="3200" dirty="0"/>
          </a:p>
        </p:txBody>
      </p:sp>
    </p:spTree>
    <p:extLst>
      <p:ext uri="{BB962C8B-B14F-4D97-AF65-F5344CB8AC3E}">
        <p14:creationId xmlns:p14="http://schemas.microsoft.com/office/powerpoint/2010/main" val="3678543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9516" y="418030"/>
            <a:ext cx="8739719" cy="707886"/>
          </a:xfrm>
          <a:prstGeom prst="rect">
            <a:avLst/>
          </a:prstGeom>
        </p:spPr>
        <p:txBody>
          <a:bodyPr wrap="square">
            <a:spAutoFit/>
          </a:bodyPr>
          <a:lstStyle/>
          <a:p>
            <a:pPr algn="ctr"/>
            <a:r>
              <a:rPr lang="en-US" sz="4000" dirty="0"/>
              <a:t>Classification of Software</a:t>
            </a:r>
          </a:p>
        </p:txBody>
      </p:sp>
      <p:pic>
        <p:nvPicPr>
          <p:cNvPr id="4" name="Picture 3"/>
          <p:cNvPicPr/>
          <p:nvPr/>
        </p:nvPicPr>
        <p:blipFill>
          <a:blip r:embed="rId2"/>
          <a:stretch>
            <a:fillRect/>
          </a:stretch>
        </p:blipFill>
        <p:spPr>
          <a:xfrm>
            <a:off x="1518887" y="1385456"/>
            <a:ext cx="8560975" cy="4128654"/>
          </a:xfrm>
          <a:prstGeom prst="rect">
            <a:avLst/>
          </a:prstGeom>
        </p:spPr>
      </p:pic>
    </p:spTree>
    <p:extLst>
      <p:ext uri="{BB962C8B-B14F-4D97-AF65-F5344CB8AC3E}">
        <p14:creationId xmlns:p14="http://schemas.microsoft.com/office/powerpoint/2010/main" val="837233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218" y="357043"/>
            <a:ext cx="10515600" cy="4351338"/>
          </a:xfrm>
        </p:spPr>
        <p:txBody>
          <a:bodyPr>
            <a:noAutofit/>
          </a:bodyPr>
          <a:lstStyle/>
          <a:p>
            <a:r>
              <a:rPr lang="en-US" sz="2800" b="1" dirty="0"/>
              <a:t>System Software </a:t>
            </a:r>
            <a:endParaRPr lang="en-US" sz="2800" dirty="0"/>
          </a:p>
          <a:p>
            <a:r>
              <a:rPr lang="en-US" sz="2800" dirty="0"/>
              <a:t>When you switch on the computer the programs stored in ROM are executed which activates different units of your computer and makes it ready for you to work on it. This set of programs can be called system software. </a:t>
            </a:r>
          </a:p>
          <a:p>
            <a:r>
              <a:rPr lang="en-US" sz="2800" dirty="0"/>
              <a:t>System </a:t>
            </a:r>
            <a:r>
              <a:rPr lang="en-US" sz="2800" dirty="0" err="1"/>
              <a:t>softwares</a:t>
            </a:r>
            <a:r>
              <a:rPr lang="en-US" sz="2800" dirty="0"/>
              <a:t> are sets of programs, responsible for running the computer, controlling various operations of computer systems and management of computer resources. Operating System (OS) falls under this category. </a:t>
            </a:r>
          </a:p>
          <a:p>
            <a:r>
              <a:rPr lang="en-US" sz="2800" dirty="0"/>
              <a:t>An operating system is a system software that provides an interface for a user to communicate with the computer, manages hardware devices (disk drives, keyboard, monitor, </a:t>
            </a:r>
            <a:r>
              <a:rPr lang="en-US" sz="2800" dirty="0" err="1"/>
              <a:t>etc</a:t>
            </a:r>
            <a:r>
              <a:rPr lang="en-US" sz="2800" dirty="0"/>
              <a:t>), manages and maintains disk file systems and supports application programs. Some popular Operating systems are UNIX, Windows and Linux.</a:t>
            </a:r>
          </a:p>
          <a:p>
            <a:pPr marL="0" indent="0">
              <a:buNone/>
            </a:pPr>
            <a:endParaRPr lang="en-US" sz="2800" dirty="0"/>
          </a:p>
        </p:txBody>
      </p:sp>
    </p:spTree>
    <p:extLst>
      <p:ext uri="{BB962C8B-B14F-4D97-AF65-F5344CB8AC3E}">
        <p14:creationId xmlns:p14="http://schemas.microsoft.com/office/powerpoint/2010/main" val="205933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Although operating system provides all the features users need to use and maintain their systems, inevitably, they still do not meet everyone’s expectations. This has led to another type of system software called "Utilities". These are programs that bridge the gap between the functionality of an OS and the needs of users. Utility programs are a broad category of software such as compress (zip)/uncompressed (unzip) files software, anti-virus software, split and join files software, etc.</a:t>
            </a:r>
          </a:p>
          <a:p>
            <a:pPr marL="0" indent="0">
              <a:buNone/>
            </a:pPr>
            <a:endParaRPr lang="en-US" sz="2800" dirty="0"/>
          </a:p>
        </p:txBody>
      </p:sp>
    </p:spTree>
    <p:extLst>
      <p:ext uri="{BB962C8B-B14F-4D97-AF65-F5344CB8AC3E}">
        <p14:creationId xmlns:p14="http://schemas.microsoft.com/office/powerpoint/2010/main" val="377271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Application Software</a:t>
            </a:r>
            <a:r>
              <a:rPr lang="en-US" dirty="0"/>
              <a:t> </a:t>
            </a:r>
          </a:p>
        </p:txBody>
      </p:sp>
      <p:sp>
        <p:nvSpPr>
          <p:cNvPr id="3" name="Rectangle 2"/>
          <p:cNvSpPr/>
          <p:nvPr/>
        </p:nvSpPr>
        <p:spPr>
          <a:xfrm>
            <a:off x="900545" y="2136339"/>
            <a:ext cx="10432473" cy="3785652"/>
          </a:xfrm>
          <a:prstGeom prst="rect">
            <a:avLst/>
          </a:prstGeom>
        </p:spPr>
        <p:txBody>
          <a:bodyPr wrap="square">
            <a:spAutoFit/>
          </a:bodyPr>
          <a:lstStyle/>
          <a:p>
            <a:pPr algn="just">
              <a:lnSpc>
                <a:spcPct val="150000"/>
              </a:lnSpc>
            </a:pPr>
            <a:r>
              <a:rPr lang="en-US" sz="2000" dirty="0">
                <a:latin typeface="Times New Roman" panose="02020603050405020304" pitchFamily="18" charset="0"/>
                <a:ea typeface="Calibri" panose="020F0502020204030204" pitchFamily="34" charset="0"/>
                <a:cs typeface="Arial" panose="020B0604020202020204" pitchFamily="34" charset="0"/>
              </a:rPr>
              <a:t>Application software is a set of programs, which are written to perform specific tasks, for example: An application package for managing library known as library information system is used to manage information of library such as: keeping book details, account holder details, book issue details, book return details etc. Another application package for managing student details is called student’s information system, manages student’s roll no, name, parents name, address, class, section, processing of examination results etc. Application software can be broadly classified into two types:</a:t>
            </a:r>
            <a:endParaRPr lang="en-US" dirty="0">
              <a:latin typeface="Calibri" panose="020F0502020204030204" pitchFamily="34" charset="0"/>
              <a:ea typeface="Calibri" panose="020F0502020204030204" pitchFamily="34" charset="0"/>
              <a:cs typeface="Arial" panose="020B0604020202020204" pitchFamily="34" charset="0"/>
            </a:endParaRPr>
          </a:p>
          <a:p>
            <a:pPr marL="742950" marR="0" lvl="1" indent="-285750" algn="just">
              <a:lnSpc>
                <a:spcPct val="150000"/>
              </a:lnSpc>
              <a:spcBef>
                <a:spcPts val="0"/>
              </a:spcBef>
              <a:spcAft>
                <a:spcPts val="0"/>
              </a:spcAft>
              <a:buFont typeface="+mj-lt"/>
              <a:buAutoNum type="alphaLcPeriod"/>
            </a:pPr>
            <a:r>
              <a:rPr lang="en-US" sz="2000" dirty="0">
                <a:latin typeface="Times New Roman" panose="02020603050405020304" pitchFamily="18" charset="0"/>
                <a:ea typeface="Calibri" panose="020F0502020204030204" pitchFamily="34" charset="0"/>
                <a:cs typeface="Arial" panose="020B0604020202020204" pitchFamily="34" charset="0"/>
              </a:rPr>
              <a:t>Generalized packages </a:t>
            </a:r>
            <a:endParaRPr lang="en-US" dirty="0">
              <a:latin typeface="Calibri" panose="020F0502020204030204" pitchFamily="34" charset="0"/>
              <a:ea typeface="Calibri" panose="020F0502020204030204" pitchFamily="34" charset="0"/>
              <a:cs typeface="Arial" panose="020B0604020202020204" pitchFamily="34" charset="0"/>
            </a:endParaRPr>
          </a:p>
          <a:p>
            <a:pPr marL="742950" marR="0" lvl="1" indent="-285750" algn="just">
              <a:lnSpc>
                <a:spcPct val="150000"/>
              </a:lnSpc>
              <a:spcBef>
                <a:spcPts val="0"/>
              </a:spcBef>
              <a:spcAft>
                <a:spcPts val="800"/>
              </a:spcAft>
              <a:buFont typeface="+mj-lt"/>
              <a:buAutoNum type="alphaLcPeriod"/>
            </a:pPr>
            <a:r>
              <a:rPr lang="en-US" sz="2000" dirty="0">
                <a:latin typeface="Times New Roman" panose="02020603050405020304" pitchFamily="18" charset="0"/>
                <a:ea typeface="Calibri" panose="020F0502020204030204" pitchFamily="34" charset="0"/>
                <a:cs typeface="Arial" panose="020B0604020202020204" pitchFamily="34" charset="0"/>
              </a:rPr>
              <a:t>Customized packages</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76299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6581" y="294857"/>
            <a:ext cx="11111346" cy="6704271"/>
          </a:xfrm>
          <a:prstGeom prst="rect">
            <a:avLst/>
          </a:prstGeom>
        </p:spPr>
        <p:txBody>
          <a:bodyPr wrap="square">
            <a:spAutoFit/>
          </a:bodyPr>
          <a:lstStyle/>
          <a:p>
            <a:r>
              <a:rPr lang="en-US" sz="2800" b="1" dirty="0"/>
              <a:t>Generalized Packages</a:t>
            </a:r>
            <a:r>
              <a:rPr lang="en-US" sz="2800" dirty="0"/>
              <a:t>: These are user friendly </a:t>
            </a:r>
            <a:r>
              <a:rPr lang="en-US" sz="2800" dirty="0" err="1"/>
              <a:t>softwares</a:t>
            </a:r>
            <a:r>
              <a:rPr lang="en-US" sz="2800" dirty="0"/>
              <a:t> written to cater to user’s very general needs such as preparing documents, drawing pictures, database to manage data/information, preparing presentations, play games etc. It is a group of programs that provide general purpose tools to solve specific problems. Some of the generalized packages are listed below: l </a:t>
            </a:r>
          </a:p>
          <a:p>
            <a:pPr lvl="0"/>
            <a:r>
              <a:rPr lang="en-US" sz="2800" dirty="0"/>
              <a:t>Word Processing Software(for preparing documents): Word Perfect, MS-Word, OpenOffice.org Writer l </a:t>
            </a:r>
          </a:p>
          <a:p>
            <a:pPr lvl="0"/>
            <a:r>
              <a:rPr lang="en-US" sz="2800" dirty="0"/>
              <a:t>Spreadsheets (Data Analysis): Lotus Smart suites, </a:t>
            </a:r>
            <a:r>
              <a:rPr lang="en-US" sz="2800" dirty="0" err="1"/>
              <a:t>MSExcel</a:t>
            </a:r>
            <a:r>
              <a:rPr lang="en-US" sz="2800" dirty="0"/>
              <a:t>, OpenOffice.org </a:t>
            </a:r>
            <a:r>
              <a:rPr lang="en-US" sz="2800" dirty="0" err="1"/>
              <a:t>Calc</a:t>
            </a:r>
            <a:r>
              <a:rPr lang="en-US" sz="2800" dirty="0"/>
              <a:t>, Apple Numbers l </a:t>
            </a:r>
          </a:p>
          <a:p>
            <a:pPr lvl="0"/>
            <a:r>
              <a:rPr lang="en-US" sz="2800" dirty="0"/>
              <a:t>Presentations: Presentation Graphics, MS-PowerPoint, OpenOffice.org Impress l </a:t>
            </a:r>
          </a:p>
          <a:p>
            <a:pPr lvl="0"/>
            <a:r>
              <a:rPr lang="en-US" sz="2800" dirty="0"/>
              <a:t>Database Management System: MS-Access, OpenOffice.org Base, MS-SQL Server, ORACLE l </a:t>
            </a:r>
          </a:p>
          <a:p>
            <a:pPr lvl="0"/>
            <a:r>
              <a:rPr lang="en-US" sz="2800" dirty="0"/>
              <a:t>Graphics Tools: Paint shop pro, Adobe Photoshop.</a:t>
            </a:r>
          </a:p>
          <a:p>
            <a:pPr lvl="0">
              <a:lnSpc>
                <a:spcPct val="150000"/>
              </a:lnSpc>
            </a:pP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42499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7635" y="955964"/>
            <a:ext cx="10238509" cy="3539430"/>
          </a:xfrm>
          <a:prstGeom prst="rect">
            <a:avLst/>
          </a:prstGeom>
        </p:spPr>
        <p:txBody>
          <a:bodyPr wrap="square">
            <a:spAutoFit/>
          </a:bodyPr>
          <a:lstStyle/>
          <a:p>
            <a:r>
              <a:rPr lang="en-US" sz="3200" b="1" dirty="0"/>
              <a:t>Customized Packages</a:t>
            </a:r>
            <a:r>
              <a:rPr lang="en-US" sz="3200" dirty="0"/>
              <a:t>: These are the applications that are customized (or developed) to meet the specific requirements of an organization/institution. For Example: Student information details, Payroll packages, inventory control etc. </a:t>
            </a:r>
          </a:p>
          <a:p>
            <a:r>
              <a:rPr lang="en-US" sz="3200" dirty="0"/>
              <a:t>These packages are developed using high-level computer language.</a:t>
            </a:r>
          </a:p>
        </p:txBody>
      </p:sp>
    </p:spTree>
    <p:extLst>
      <p:ext uri="{BB962C8B-B14F-4D97-AF65-F5344CB8AC3E}">
        <p14:creationId xmlns:p14="http://schemas.microsoft.com/office/powerpoint/2010/main" val="247829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7419" y="668770"/>
            <a:ext cx="10889672" cy="4893647"/>
          </a:xfrm>
          <a:prstGeom prst="rect">
            <a:avLst/>
          </a:prstGeom>
        </p:spPr>
        <p:txBody>
          <a:bodyPr wrap="square">
            <a:spAutoFit/>
          </a:bodyPr>
          <a:lstStyle/>
          <a:p>
            <a:r>
              <a:rPr lang="en-US" sz="2400" b="1" dirty="0"/>
              <a:t>COMPUTER LANGUAGES:</a:t>
            </a:r>
            <a:r>
              <a:rPr lang="en-US" sz="2400" dirty="0"/>
              <a:t> </a:t>
            </a:r>
          </a:p>
          <a:p>
            <a:r>
              <a:rPr lang="en-US" sz="2400" dirty="0"/>
              <a:t>Languages are a means of communication. Normally people interact with each other through a language. On the same pattern, communication with computers is carried out through a language. This language is understood both by user and the machine. Just as every language like English, Hindi has its grammatical rules; every computer language is bound by rules known as SYNTAX of that language. The user is bound by that syntax while communicating with the computer system. 14 :: Data Entry Operations Computer languages are broadly classified as: </a:t>
            </a:r>
          </a:p>
          <a:p>
            <a:pPr lvl="0"/>
            <a:r>
              <a:rPr lang="en-US" sz="2400" b="1" dirty="0"/>
              <a:t>Low Level Language:</a:t>
            </a:r>
            <a:r>
              <a:rPr lang="en-US" sz="2400" dirty="0"/>
              <a:t> The term low level means closeness to the way in which machine understand. The low-level languages are: </a:t>
            </a:r>
          </a:p>
          <a:p>
            <a:pPr lvl="0"/>
            <a:r>
              <a:rPr lang="en-US" sz="2400" b="1" dirty="0"/>
              <a:t>Machine Language</a:t>
            </a:r>
            <a:r>
              <a:rPr lang="en-US" sz="2400" dirty="0"/>
              <a:t>: This is the language (in the form of 0’s and 1’s, called binary numbers) understood directly by the computer. It is machine dependent. It is difficult to learn and even more difficult to write programs. </a:t>
            </a:r>
          </a:p>
        </p:txBody>
      </p:sp>
    </p:spTree>
    <p:extLst>
      <p:ext uri="{BB962C8B-B14F-4D97-AF65-F5344CB8AC3E}">
        <p14:creationId xmlns:p14="http://schemas.microsoft.com/office/powerpoint/2010/main" val="315188675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20</TotalTime>
  <Words>1047</Words>
  <Application>Microsoft Office PowerPoint</Application>
  <PresentationFormat>Widescreen</PresentationFormat>
  <Paragraphs>48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Retrospect</vt:lpstr>
      <vt:lpstr>PowerPoint Presentation</vt:lpstr>
      <vt:lpstr>PowerPoint Presentation</vt:lpstr>
      <vt:lpstr>PowerPoint Presentation</vt:lpstr>
      <vt:lpstr>PowerPoint Presentation</vt:lpstr>
      <vt:lpstr>PowerPoint Presentation</vt:lpstr>
      <vt:lpstr>Application Software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wurod mohamed</cp:lastModifiedBy>
  <cp:revision>6</cp:revision>
  <dcterms:created xsi:type="dcterms:W3CDTF">2018-11-11T05:21:12Z</dcterms:created>
  <dcterms:modified xsi:type="dcterms:W3CDTF">2018-11-11T05:50:54Z</dcterms:modified>
</cp:coreProperties>
</file>